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2440" cy="5661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1583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2026-01-18T20:55:40Z</dcterms:modified>
  <cp:revision>26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